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dirty="0"/>
              <a:t>Demand Forecasting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Business Intelligence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typically,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under-fulfilment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26651</TotalTime>
  <Words>4045</Words>
  <Application>Microsoft Office PowerPoint</Application>
  <PresentationFormat>Widescreen</PresentationFormat>
  <Paragraphs>654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Demand Forecasting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269</cp:revision>
  <dcterms:created xsi:type="dcterms:W3CDTF">2022-07-11T13:02:20Z</dcterms:created>
  <dcterms:modified xsi:type="dcterms:W3CDTF">2023-09-27T10:41:30Z</dcterms:modified>
</cp:coreProperties>
</file>